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Austin-Haney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177350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“Frontiers of Memory: Montana Before Statehood”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Austin Haney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